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CC4ABDB-CAEA-4112-AE17-0C38B8EE3D56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1CCE10C-D904-47CA-BE78-D0CA635797AE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zklenov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3528" y="1772816"/>
            <a:ext cx="4419600" cy="1944216"/>
          </a:xfrm>
        </p:spPr>
        <p:txBody>
          <a:bodyPr>
            <a:normAutofit/>
          </a:bodyPr>
          <a:lstStyle/>
          <a:p>
            <a:pPr algn="ctr"/>
            <a:r>
              <a:rPr lang="sk-SK" sz="4000" dirty="0" smtClean="0"/>
              <a:t>Domáce chutí najlepšie ... </a:t>
            </a:r>
            <a:endParaRPr lang="sk-SK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01250"/>
            <a:ext cx="3101901" cy="1112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332656"/>
            <a:ext cx="3203848" cy="2402886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0024" y="3806112"/>
            <a:ext cx="2687960" cy="2015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5759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>
                <a:solidFill>
                  <a:srgbClr val="00B0F0"/>
                </a:solidFill>
              </a:rPr>
              <a:t>POTRAVINOVÁ MAPA</a:t>
            </a:r>
            <a:br>
              <a:rPr lang="sk-SK" dirty="0" smtClean="0">
                <a:solidFill>
                  <a:srgbClr val="00B0F0"/>
                </a:solidFill>
              </a:rPr>
            </a:br>
            <a:r>
              <a:rPr lang="sk-SK" dirty="0" smtClean="0">
                <a:solidFill>
                  <a:srgbClr val="00B0F0"/>
                </a:solidFill>
              </a:rPr>
              <a:t/>
            </a:r>
            <a:br>
              <a:rPr lang="sk-SK" dirty="0" smtClean="0">
                <a:solidFill>
                  <a:srgbClr val="00B0F0"/>
                </a:solidFill>
              </a:rPr>
            </a:br>
            <a:r>
              <a:rPr lang="sk-SK" dirty="0" smtClean="0">
                <a:solidFill>
                  <a:srgbClr val="00B0F0"/>
                </a:solidFill>
              </a:rPr>
              <a:t/>
            </a:r>
            <a:br>
              <a:rPr lang="sk-SK" dirty="0" smtClean="0">
                <a:solidFill>
                  <a:srgbClr val="00B0F0"/>
                </a:solidFill>
              </a:rPr>
            </a:br>
            <a:r>
              <a:rPr lang="sk-SK" dirty="0">
                <a:solidFill>
                  <a:srgbClr val="00B0F0"/>
                </a:solidFill>
              </a:rPr>
              <a:t/>
            </a:r>
            <a:br>
              <a:rPr lang="sk-SK" dirty="0">
                <a:solidFill>
                  <a:srgbClr val="00B0F0"/>
                </a:solidFill>
              </a:rPr>
            </a:br>
            <a:r>
              <a:rPr lang="sk-SK" dirty="0" smtClean="0">
                <a:solidFill>
                  <a:srgbClr val="00B0F0"/>
                </a:solidFill>
              </a:rPr>
              <a:t/>
            </a:r>
            <a:br>
              <a:rPr lang="sk-SK" dirty="0" smtClean="0">
                <a:solidFill>
                  <a:srgbClr val="00B0F0"/>
                </a:solidFill>
              </a:rPr>
            </a:br>
            <a:r>
              <a:rPr lang="sk-SK" dirty="0" smtClean="0">
                <a:solidFill>
                  <a:srgbClr val="00B0F0"/>
                </a:solidFill>
              </a:rPr>
              <a:t>TO NAJLEPŠIE, ČO MÁME DOMA ...</a:t>
            </a:r>
            <a:br>
              <a:rPr lang="sk-SK" dirty="0" smtClean="0">
                <a:solidFill>
                  <a:srgbClr val="00B0F0"/>
                </a:solidFill>
              </a:rPr>
            </a:br>
            <a:r>
              <a:rPr lang="sk-SK" dirty="0" smtClean="0">
                <a:solidFill>
                  <a:srgbClr val="00B0F0"/>
                </a:solidFill>
              </a:rPr>
              <a:t>Y</a:t>
            </a:r>
            <a:br>
              <a:rPr lang="sk-SK" dirty="0" smtClean="0">
                <a:solidFill>
                  <a:srgbClr val="00B0F0"/>
                </a:solidFill>
              </a:rPr>
            </a:br>
            <a:r>
              <a:rPr lang="sk-SK" dirty="0" smtClean="0">
                <a:solidFill>
                  <a:srgbClr val="00B0F0"/>
                </a:solidFill>
              </a:rPr>
              <a:t/>
            </a:r>
            <a:br>
              <a:rPr lang="sk-SK" dirty="0" smtClean="0">
                <a:solidFill>
                  <a:srgbClr val="00B0F0"/>
                </a:solidFill>
              </a:rPr>
            </a:br>
            <a:r>
              <a:rPr lang="sk-SK" dirty="0" smtClean="0">
                <a:solidFill>
                  <a:srgbClr val="00B0F0"/>
                </a:solidFill>
              </a:rPr>
              <a:t/>
            </a:r>
            <a:br>
              <a:rPr lang="sk-SK" dirty="0" smtClean="0">
                <a:solidFill>
                  <a:srgbClr val="00B0F0"/>
                </a:solidFill>
              </a:rPr>
            </a:br>
            <a:r>
              <a:rPr lang="sk-SK" dirty="0" smtClean="0">
                <a:solidFill>
                  <a:srgbClr val="00B0F0"/>
                </a:solidFill>
              </a:rPr>
              <a:t>ODKIAĽ SÚ NAŠE POTRAVINY</a:t>
            </a:r>
            <a:br>
              <a:rPr lang="sk-SK" dirty="0" smtClean="0">
                <a:solidFill>
                  <a:srgbClr val="00B0F0"/>
                </a:solidFill>
              </a:rPr>
            </a:br>
            <a:r>
              <a:rPr lang="sk-SK" dirty="0">
                <a:solidFill>
                  <a:srgbClr val="00B0F0"/>
                </a:solidFill>
              </a:rPr>
              <a:t/>
            </a:r>
            <a:br>
              <a:rPr lang="sk-SK" dirty="0">
                <a:solidFill>
                  <a:srgbClr val="00B0F0"/>
                </a:solidFill>
              </a:rPr>
            </a:br>
            <a:endParaRPr lang="sk-SK" dirty="0">
              <a:solidFill>
                <a:srgbClr val="00B0F0"/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3808" y="1124744"/>
            <a:ext cx="3347864" cy="160217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2839" y="3573016"/>
            <a:ext cx="1209799" cy="1209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5235" y="5468647"/>
            <a:ext cx="1785005" cy="1101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515750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sk-SK" sz="4400" dirty="0" smtClean="0">
                <a:solidFill>
                  <a:srgbClr val="00B0F0"/>
                </a:solidFill>
              </a:rPr>
              <a:t/>
            </a:r>
            <a:br>
              <a:rPr lang="sk-SK" sz="4400" dirty="0" smtClean="0">
                <a:solidFill>
                  <a:srgbClr val="00B0F0"/>
                </a:solidFill>
              </a:rPr>
            </a:br>
            <a:r>
              <a:rPr lang="sk-SK" sz="4400" dirty="0" smtClean="0">
                <a:solidFill>
                  <a:srgbClr val="00B0F0"/>
                </a:solidFill>
              </a:rPr>
              <a:t>Potravinová mapa</a:t>
            </a:r>
            <a:endParaRPr lang="sk-SK" sz="4400" dirty="0">
              <a:solidFill>
                <a:srgbClr val="00B0F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marL="0" indent="0" algn="just">
              <a:buNone/>
            </a:pPr>
            <a:r>
              <a:rPr lang="sk-SK" dirty="0" smtClean="0"/>
              <a:t>Tvorbou potravinovej mapy sa snažíme poukázať </a:t>
            </a:r>
            <a:r>
              <a:rPr lang="sk-SK" dirty="0"/>
              <a:t>na množstvo výrobkov, ktoré bežne konzumujeme a pochádza práve z dielne slovenských výrobcov. </a:t>
            </a:r>
            <a:r>
              <a:rPr lang="sk-SK" dirty="0" smtClean="0"/>
              <a:t>Žiakov sme upozornili </a:t>
            </a:r>
            <a:r>
              <a:rPr lang="sk-SK" dirty="0"/>
              <a:t>na výhody, ktoré nákup slovenských výrobkov prináša - napr. vznik nových pracovných miest, zníženie nezamestnanosti v niektorých regiónoch.  </a:t>
            </a:r>
          </a:p>
          <a:p>
            <a:pPr marL="0" indent="0" algn="just">
              <a:buNone/>
            </a:pPr>
            <a:endParaRPr lang="sk-SK" dirty="0" smtClean="0"/>
          </a:p>
          <a:p>
            <a:pPr marL="0" indent="0" algn="just">
              <a:buNone/>
            </a:pPr>
            <a:r>
              <a:rPr lang="sk-SK" dirty="0" smtClean="0"/>
              <a:t>Aktivity sa zúčastnili: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 smtClean="0"/>
              <a:t>7 piataci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 smtClean="0"/>
              <a:t>3 šiestaci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 smtClean="0"/>
              <a:t>5 siedmaci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 smtClean="0"/>
              <a:t>6 ôsmaci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k-SK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33056"/>
            <a:ext cx="23717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9159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60648"/>
            <a:ext cx="3166161" cy="2374621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260648"/>
            <a:ext cx="3131840" cy="234888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52" t="8967" r="-6352" b="24268"/>
          <a:stretch/>
        </p:blipFill>
        <p:spPr>
          <a:xfrm>
            <a:off x="2965764" y="2204863"/>
            <a:ext cx="3707904" cy="185664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342" y="4073193"/>
            <a:ext cx="3347864" cy="251089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67850" y="4061508"/>
            <a:ext cx="3491880" cy="261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8991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4400" dirty="0" smtClean="0">
                <a:solidFill>
                  <a:srgbClr val="00B0F0"/>
                </a:solidFill>
              </a:rPr>
              <a:t>To najlepšie, čo máme doma ...</a:t>
            </a:r>
            <a:endParaRPr lang="sk-SK" sz="4400" dirty="0">
              <a:solidFill>
                <a:srgbClr val="00B0F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pPr marL="0" indent="0" algn="just">
              <a:buNone/>
            </a:pPr>
            <a:r>
              <a:rPr lang="sk-SK" dirty="0" smtClean="0"/>
              <a:t>Poukázali sme </a:t>
            </a:r>
            <a:r>
              <a:rPr lang="sk-SK" dirty="0"/>
              <a:t>na Značku kvality SK, ktorá garantuje kvalitu a bezpečnosť slovenských výrobkov. </a:t>
            </a:r>
            <a:r>
              <a:rPr lang="sk-SK" dirty="0" smtClean="0"/>
              <a:t>Žiakom sme zdôraznili, </a:t>
            </a:r>
            <a:r>
              <a:rPr lang="sk-SK" dirty="0"/>
              <a:t>aké požiadavky musia výrobky spĺňať, aby túto značku dostali. Využili sme pracovný list s textom podporujúci rozvoj čitateľskej gramotnosti. </a:t>
            </a:r>
            <a:endParaRPr lang="sk-SK" dirty="0" smtClean="0"/>
          </a:p>
          <a:p>
            <a:pPr marL="0" indent="0" algn="just">
              <a:buNone/>
            </a:pPr>
            <a:endParaRPr lang="sk-SK" dirty="0" smtClean="0"/>
          </a:p>
          <a:p>
            <a:pPr marL="0" indent="0" algn="just">
              <a:buNone/>
            </a:pPr>
            <a:r>
              <a:rPr lang="sk-SK" dirty="0" smtClean="0"/>
              <a:t>Aktivity </a:t>
            </a:r>
            <a:r>
              <a:rPr lang="sk-SK" dirty="0"/>
              <a:t>sa zúčastnili</a:t>
            </a:r>
            <a:r>
              <a:rPr lang="sk-SK" dirty="0" smtClean="0"/>
              <a:t>: </a:t>
            </a:r>
            <a:endParaRPr lang="sk-SK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7 piataci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3 šiestaci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5 siedmaci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6 ôsmaci</a:t>
            </a:r>
          </a:p>
          <a:p>
            <a:pPr marL="0" indent="0" algn="just">
              <a:buNone/>
            </a:pPr>
            <a:endParaRPr lang="sk-SK" dirty="0"/>
          </a:p>
          <a:p>
            <a:pPr marL="0" indent="0" algn="just">
              <a:buNone/>
            </a:pPr>
            <a:endParaRPr lang="sk-SK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943462"/>
            <a:ext cx="3312368" cy="2211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8975" y="5316183"/>
            <a:ext cx="1270075" cy="1182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212976"/>
            <a:ext cx="2541662" cy="169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89690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4400" dirty="0" smtClean="0">
                <a:solidFill>
                  <a:srgbClr val="00B0F0"/>
                </a:solidFill>
              </a:rPr>
              <a:t>Odkiaľ sú „naše potraviny“ ...</a:t>
            </a:r>
            <a:endParaRPr lang="sk-SK" sz="4400" dirty="0">
              <a:solidFill>
                <a:srgbClr val="00B0F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sk-SK" dirty="0" smtClean="0"/>
              <a:t>Pri tejto aktivite sme využili pracovný </a:t>
            </a:r>
            <a:r>
              <a:rPr lang="sk-SK" dirty="0"/>
              <a:t>list, v ktorom sa zameriavame na typické slovenské produkty (tie, ktoré by žiaci mohli poznať) a na </a:t>
            </a:r>
            <a:r>
              <a:rPr lang="sk-SK" dirty="0" smtClean="0"/>
              <a:t>miesto/mesto </a:t>
            </a:r>
            <a:r>
              <a:rPr lang="sk-SK" dirty="0"/>
              <a:t>ich výroby</a:t>
            </a:r>
            <a:r>
              <a:rPr lang="sk-SK" dirty="0" smtClean="0"/>
              <a:t>.</a:t>
            </a:r>
          </a:p>
          <a:p>
            <a:pPr marL="0" indent="0" algn="just">
              <a:buNone/>
            </a:pPr>
            <a:endParaRPr lang="sk-SK" dirty="0"/>
          </a:p>
          <a:p>
            <a:pPr marL="0" indent="0" algn="just">
              <a:buNone/>
            </a:pPr>
            <a:r>
              <a:rPr lang="sk-SK" dirty="0"/>
              <a:t>Aktivity sa zúčastnili: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7 piataci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3 šiestaci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5 siedmaci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dirty="0"/>
              <a:t>6 ôsmaci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440886"/>
            <a:ext cx="1183142" cy="1057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67214" y="3247256"/>
            <a:ext cx="2010030" cy="301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álna bublina 3"/>
          <p:cNvSpPr/>
          <p:nvPr/>
        </p:nvSpPr>
        <p:spPr>
          <a:xfrm rot="19495149">
            <a:off x="3226434" y="3539224"/>
            <a:ext cx="2961721" cy="2016680"/>
          </a:xfrm>
          <a:prstGeom prst="wedgeEllipseCallout">
            <a:avLst>
              <a:gd name="adj1" fmla="val 45834"/>
              <a:gd name="adj2" fmla="val 738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Kúpou tohto výrobku </a:t>
            </a:r>
            <a:r>
              <a:rPr lang="sk-SK" smtClean="0"/>
              <a:t>ste dali prácu </a:t>
            </a:r>
            <a:r>
              <a:rPr lang="sk-SK" dirty="0" smtClean="0"/>
              <a:t>ľuďom na Liptove ...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67719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/>
          <a:lstStyle/>
          <a:p>
            <a:pPr marL="64008" indent="0">
              <a:buNone/>
            </a:pPr>
            <a:r>
              <a:rPr lang="sk-SK" dirty="0"/>
              <a:t>Základná škola Dojč</a:t>
            </a:r>
          </a:p>
          <a:p>
            <a:pPr marL="64008" indent="0">
              <a:buNone/>
            </a:pPr>
            <a:r>
              <a:rPr lang="sk-SK" dirty="0"/>
              <a:t>Dojč 137, 906 02 Dojč</a:t>
            </a:r>
          </a:p>
          <a:p>
            <a:pPr marL="64008" indent="0">
              <a:buNone/>
            </a:pPr>
            <a:r>
              <a:rPr lang="sk-SK" dirty="0"/>
              <a:t>Mgr. Zuzana Lučeničová</a:t>
            </a:r>
          </a:p>
          <a:p>
            <a:pPr marL="64008" indent="0">
              <a:buNone/>
            </a:pPr>
            <a:r>
              <a:rPr lang="sk-SK" dirty="0"/>
              <a:t>0907 685 869; </a:t>
            </a:r>
            <a:r>
              <a:rPr lang="sk-SK" dirty="0" err="1">
                <a:hlinkClick r:id="rId2"/>
              </a:rPr>
              <a:t>zklenova@gmail.com</a:t>
            </a:r>
            <a:endParaRPr lang="sk-SK" dirty="0"/>
          </a:p>
          <a:p>
            <a:pPr marL="64008" indent="0">
              <a:buNone/>
            </a:pPr>
            <a:r>
              <a:rPr lang="sk-SK" dirty="0"/>
              <a:t>Názov témy: </a:t>
            </a:r>
            <a:r>
              <a:rPr lang="sk-SK" dirty="0" smtClean="0">
                <a:solidFill>
                  <a:srgbClr val="00B0F0"/>
                </a:solidFill>
              </a:rPr>
              <a:t>Pôvod potravín – prečo konzumovať slovenské      </a:t>
            </a:r>
          </a:p>
          <a:p>
            <a:pPr marL="64008" indent="0">
              <a:buNone/>
            </a:pPr>
            <a:r>
              <a:rPr lang="sk-SK" dirty="0">
                <a:solidFill>
                  <a:srgbClr val="00B0F0"/>
                </a:solidFill>
              </a:rPr>
              <a:t> </a:t>
            </a:r>
            <a:r>
              <a:rPr lang="sk-SK" dirty="0" smtClean="0">
                <a:solidFill>
                  <a:srgbClr val="00B0F0"/>
                </a:solidFill>
              </a:rPr>
              <a:t>                                            potraviny</a:t>
            </a:r>
            <a:endParaRPr lang="sk-SK" dirty="0">
              <a:solidFill>
                <a:srgbClr val="00B0F0"/>
              </a:solidFill>
            </a:endParaRPr>
          </a:p>
          <a:p>
            <a:pPr marL="64008" indent="0">
              <a:buNone/>
            </a:pPr>
            <a:r>
              <a:rPr lang="sk-SK" dirty="0"/>
              <a:t>Zúčastnení žiaci: </a:t>
            </a:r>
            <a:endParaRPr lang="sk-SK" sz="1400" dirty="0"/>
          </a:p>
          <a:p>
            <a:pPr marL="64008" indent="0" algn="just">
              <a:buNone/>
            </a:pPr>
            <a:r>
              <a:rPr lang="sk-SK" sz="1800" dirty="0"/>
              <a:t>5. A – Linda </a:t>
            </a:r>
            <a:r>
              <a:rPr lang="sk-SK" sz="1800" dirty="0" err="1"/>
              <a:t>Lučanská</a:t>
            </a:r>
            <a:r>
              <a:rPr lang="sk-SK" sz="1800" dirty="0"/>
              <a:t>, Karolína </a:t>
            </a:r>
            <a:r>
              <a:rPr lang="sk-SK" sz="1800" dirty="0" err="1"/>
              <a:t>Podoliaková</a:t>
            </a:r>
            <a:r>
              <a:rPr lang="sk-SK" sz="1800" dirty="0"/>
              <a:t>, Kristína </a:t>
            </a:r>
            <a:r>
              <a:rPr lang="sk-SK" sz="1800" dirty="0" err="1"/>
              <a:t>Vilková</a:t>
            </a:r>
            <a:r>
              <a:rPr lang="sk-SK" sz="1800" dirty="0"/>
              <a:t>, </a:t>
            </a:r>
            <a:r>
              <a:rPr lang="sk-SK" sz="1800" dirty="0" err="1"/>
              <a:t>Aneta</a:t>
            </a:r>
            <a:r>
              <a:rPr lang="sk-SK" sz="1800" dirty="0"/>
              <a:t> </a:t>
            </a:r>
            <a:r>
              <a:rPr lang="sk-SK" sz="1800" dirty="0" err="1"/>
              <a:t>Matuská</a:t>
            </a:r>
            <a:r>
              <a:rPr lang="sk-SK" sz="1800" dirty="0"/>
              <a:t>, Júlia </a:t>
            </a:r>
            <a:r>
              <a:rPr lang="sk-SK" sz="1800" dirty="0" err="1"/>
              <a:t>Morávková</a:t>
            </a:r>
            <a:r>
              <a:rPr lang="sk-SK" sz="1800" dirty="0"/>
              <a:t>, </a:t>
            </a:r>
            <a:r>
              <a:rPr lang="sk-SK" sz="1800" dirty="0" err="1"/>
              <a:t>Eunika</a:t>
            </a:r>
            <a:r>
              <a:rPr lang="sk-SK" sz="1800" dirty="0"/>
              <a:t> Pitoňáková, Terézia </a:t>
            </a:r>
            <a:r>
              <a:rPr lang="sk-SK" sz="1800" dirty="0" err="1"/>
              <a:t>Šírová</a:t>
            </a:r>
            <a:endParaRPr lang="sk-SK" sz="1800" dirty="0"/>
          </a:p>
          <a:p>
            <a:pPr marL="64008" indent="0" algn="just">
              <a:buNone/>
            </a:pPr>
            <a:r>
              <a:rPr lang="sk-SK" sz="1800" dirty="0"/>
              <a:t>6. A – Jana </a:t>
            </a:r>
            <a:r>
              <a:rPr lang="sk-SK" sz="1800" dirty="0" err="1"/>
              <a:t>Morávková</a:t>
            </a:r>
            <a:r>
              <a:rPr lang="sk-SK" sz="1800" dirty="0"/>
              <a:t>, Natália </a:t>
            </a:r>
            <a:r>
              <a:rPr lang="sk-SK" sz="1800" dirty="0" err="1"/>
              <a:t>Pobjecká</a:t>
            </a:r>
            <a:r>
              <a:rPr lang="sk-SK" sz="1800" dirty="0"/>
              <a:t>, Eliška </a:t>
            </a:r>
            <a:r>
              <a:rPr lang="sk-SK" sz="1800" dirty="0" err="1"/>
              <a:t>Drozdová</a:t>
            </a:r>
            <a:endParaRPr lang="sk-SK" sz="1800" dirty="0"/>
          </a:p>
          <a:p>
            <a:pPr marL="64008" indent="0" algn="just">
              <a:buNone/>
            </a:pPr>
            <a:r>
              <a:rPr lang="sk-SK" sz="1800" dirty="0"/>
              <a:t>7. A – Zuzana </a:t>
            </a:r>
            <a:r>
              <a:rPr lang="sk-SK" sz="1800" dirty="0" err="1"/>
              <a:t>Morávková</a:t>
            </a:r>
            <a:r>
              <a:rPr lang="sk-SK" sz="1800" dirty="0"/>
              <a:t>, Sára </a:t>
            </a:r>
            <a:r>
              <a:rPr lang="sk-SK" sz="1800" dirty="0" err="1"/>
              <a:t>Ráčková</a:t>
            </a:r>
            <a:r>
              <a:rPr lang="sk-SK" sz="1800" dirty="0"/>
              <a:t>, Natália </a:t>
            </a:r>
            <a:r>
              <a:rPr lang="sk-SK" sz="1800" dirty="0" err="1"/>
              <a:t>Šefčovičová</a:t>
            </a:r>
            <a:r>
              <a:rPr lang="sk-SK" sz="1800" dirty="0"/>
              <a:t>, </a:t>
            </a:r>
            <a:r>
              <a:rPr lang="sk-SK" sz="1800" dirty="0" err="1"/>
              <a:t>Sabina</a:t>
            </a:r>
            <a:r>
              <a:rPr lang="sk-SK" sz="1800" dirty="0"/>
              <a:t> Jurčová, Eva </a:t>
            </a:r>
            <a:r>
              <a:rPr lang="sk-SK" sz="1800" dirty="0" err="1"/>
              <a:t>Hiľovská</a:t>
            </a:r>
            <a:endParaRPr lang="sk-SK" sz="1800" dirty="0"/>
          </a:p>
          <a:p>
            <a:pPr marL="64008" indent="0" algn="just">
              <a:buNone/>
            </a:pPr>
            <a:r>
              <a:rPr lang="sk-SK" sz="1800" dirty="0"/>
              <a:t>8. A – Anna Sekáčová, Kristína </a:t>
            </a:r>
            <a:r>
              <a:rPr lang="sk-SK" sz="1800" dirty="0" err="1"/>
              <a:t>Hrebenárová</a:t>
            </a:r>
            <a:r>
              <a:rPr lang="sk-SK" sz="1800" dirty="0"/>
              <a:t>, Katarína Opatovská, Natália </a:t>
            </a:r>
            <a:r>
              <a:rPr lang="sk-SK" sz="1800" dirty="0" err="1"/>
              <a:t>Grünvalská</a:t>
            </a:r>
            <a:r>
              <a:rPr lang="sk-SK" sz="1800" dirty="0"/>
              <a:t>, Marcela </a:t>
            </a:r>
            <a:r>
              <a:rPr lang="sk-SK" sz="1800" dirty="0" err="1"/>
              <a:t>Dolgová</a:t>
            </a:r>
            <a:r>
              <a:rPr lang="sk-SK" sz="1800" dirty="0"/>
              <a:t>, Lucia </a:t>
            </a:r>
            <a:r>
              <a:rPr lang="sk-SK" sz="1800" dirty="0" err="1"/>
              <a:t>Golianová</a:t>
            </a:r>
            <a:endParaRPr lang="sk-SK" sz="1800" dirty="0"/>
          </a:p>
          <a:p>
            <a:pPr marL="64008" indent="0" algn="just">
              <a:buNone/>
            </a:pPr>
            <a:r>
              <a:rPr lang="sk-SK" dirty="0"/>
              <a:t>Počet zapojených žiakov: 21</a:t>
            </a:r>
          </a:p>
          <a:p>
            <a:pPr marL="64008" indent="0" algn="just">
              <a:buNone/>
            </a:pPr>
            <a:r>
              <a:rPr lang="sk-SK" dirty="0"/>
              <a:t>Počet žiakov školy: 149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213693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ytina">
  <a:themeElements>
    <a:clrScheme name="Sl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Bežný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rytina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45</TotalTime>
  <Words>223</Words>
  <Application>Microsoft Office PowerPoint</Application>
  <PresentationFormat>Prezentácia na obrazovke (4:3)</PresentationFormat>
  <Paragraphs>40</Paragraphs>
  <Slides>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8" baseType="lpstr">
      <vt:lpstr>Krytina</vt:lpstr>
      <vt:lpstr>Domáce chutí najlepšie ... </vt:lpstr>
      <vt:lpstr>POTRAVINOVÁ MAPA     TO NAJLEPŠIE, ČO MÁME DOMA ... Y   ODKIAĽ SÚ NAŠE POTRAVINY  </vt:lpstr>
      <vt:lpstr> Potravinová mapa</vt:lpstr>
      <vt:lpstr>Snímka 4</vt:lpstr>
      <vt:lpstr>To najlepšie, čo máme doma ...</vt:lpstr>
      <vt:lpstr>Odkiaľ sú „naše potraviny“ ...</vt:lpstr>
      <vt:lpstr>Snímka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zuzana</dc:creator>
  <cp:lastModifiedBy>SPPK</cp:lastModifiedBy>
  <cp:revision>28</cp:revision>
  <dcterms:created xsi:type="dcterms:W3CDTF">2014-10-22T18:08:02Z</dcterms:created>
  <dcterms:modified xsi:type="dcterms:W3CDTF">2014-10-23T13:28:31Z</dcterms:modified>
</cp:coreProperties>
</file>